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19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885"/>
              <a:buNone/>
              <a:defRPr sz="1687"/>
            </a:lvl1pPr>
            <a:lvl2pPr lvl="1" algn="ctr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None/>
              <a:defRPr sz="1406"/>
            </a:lvl2pPr>
            <a:lvl3pPr lvl="2" algn="ctr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165"/>
              <a:buNone/>
              <a:defRPr sz="1266"/>
            </a:lvl3pPr>
            <a:lvl4pPr lvl="3" algn="ctr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/>
            </a:lvl4pPr>
            <a:lvl5pPr lvl="4" algn="ctr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/>
            </a:lvl5pPr>
            <a:lvl6pPr lvl="5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lvl="6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lvl="7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lvl="8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6881812" y="1845469"/>
            <a:ext cx="5786438" cy="24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1905000" y="-535781"/>
            <a:ext cx="5786438" cy="721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190626" y="178594"/>
            <a:ext cx="9810751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1190626" y="1946673"/>
            <a:ext cx="9810751" cy="40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19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885"/>
              <a:buNone/>
              <a:defRPr sz="1687"/>
            </a:lvl1pPr>
            <a:lvl2pPr marL="914400" lvl="1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None/>
              <a:defRPr sz="1406"/>
            </a:lvl2pPr>
            <a:lvl3pPr marL="1371600" lvl="2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165"/>
              <a:buNone/>
              <a:defRPr sz="1266"/>
            </a:lvl3pPr>
            <a:lvl4pPr marL="1828800" lvl="3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/>
            </a:lvl4pPr>
            <a:lvl5pPr marL="2286000" lvl="4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4833938" cy="40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67437" y="1946672"/>
            <a:ext cx="4833938" cy="40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885"/>
              <a:buNone/>
              <a:defRPr sz="1687" b="1"/>
            </a:lvl1pPr>
            <a:lvl2pPr marL="914400" lvl="1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None/>
              <a:defRPr sz="1406" b="1"/>
            </a:lvl2pPr>
            <a:lvl3pPr marL="1371600" lvl="2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165"/>
              <a:buNone/>
              <a:defRPr sz="1266" b="1"/>
            </a:lvl3pPr>
            <a:lvl4pPr marL="1828800" lvl="3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 b="1"/>
            </a:lvl4pPr>
            <a:lvl5pPr marL="2286000" lvl="4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 b="1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839391" y="2504777"/>
            <a:ext cx="5158383" cy="368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6171903" y="1681014"/>
            <a:ext cx="5183683" cy="8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885"/>
              <a:buNone/>
              <a:defRPr sz="1687" b="1"/>
            </a:lvl1pPr>
            <a:lvl2pPr marL="914400" lvl="1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None/>
              <a:defRPr sz="1406" b="1"/>
            </a:lvl2pPr>
            <a:lvl3pPr marL="1371600" lvl="2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165"/>
              <a:buNone/>
              <a:defRPr sz="1266" b="1"/>
            </a:lvl3pPr>
            <a:lvl4pPr marL="1828800" lvl="3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 b="1"/>
            </a:lvl4pPr>
            <a:lvl5pPr marL="2286000" lvl="4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 b="1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4"/>
          </p:nvPr>
        </p:nvSpPr>
        <p:spPr>
          <a:xfrm>
            <a:off x="6171903" y="2504777"/>
            <a:ext cx="5183683" cy="368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5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183684" y="987847"/>
            <a:ext cx="6171902" cy="487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72916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847"/>
              <a:buChar char="•"/>
              <a:defRPr sz="2250"/>
            </a:lvl1pPr>
            <a:lvl2pPr marL="914400" lvl="1" indent="-44240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367"/>
              <a:buChar char="•"/>
              <a:defRPr sz="1969"/>
            </a:lvl2pPr>
            <a:lvl3pPr marL="1371600" lvl="2" indent="-411782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885"/>
              <a:buChar char="•"/>
              <a:defRPr sz="1687"/>
            </a:lvl3pPr>
            <a:lvl4pPr marL="1828800" lvl="3" indent="-38127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Char char="•"/>
              <a:defRPr sz="1406"/>
            </a:lvl4pPr>
            <a:lvl5pPr marL="2286000" lvl="4" indent="-38127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Char char="•"/>
              <a:defRPr sz="1406"/>
            </a:lvl5pPr>
            <a:lvl6pPr marL="2743200" lvl="5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6pPr>
            <a:lvl7pPr marL="3200400" lvl="6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7pPr>
            <a:lvl8pPr marL="3657600" lvl="7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8pPr>
            <a:lvl9pPr marL="4114800" lvl="8" indent="-317881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Char char="•"/>
              <a:defRPr sz="1406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839391" y="2057177"/>
            <a:ext cx="3932039" cy="38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/>
            </a:lvl1pPr>
            <a:lvl2pPr marL="914400" lvl="1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683"/>
              <a:buNone/>
              <a:defRPr sz="984"/>
            </a:lvl2pPr>
            <a:lvl3pPr marL="1371600" lvl="2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443"/>
              <a:buNone/>
              <a:defRPr sz="843"/>
            </a:lvl3pPr>
            <a:lvl4pPr marL="1828800" lvl="3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202"/>
              <a:buNone/>
              <a:defRPr sz="703"/>
            </a:lvl4pPr>
            <a:lvl5pPr marL="2286000" lvl="4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202"/>
              <a:buNone/>
              <a:defRPr sz="703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5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5183684" y="987847"/>
            <a:ext cx="6171902" cy="487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847"/>
              <a:buFont typeface="Gill Sans"/>
              <a:buNone/>
              <a:defRPr sz="22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367"/>
              <a:buFont typeface="Gill Sans"/>
              <a:buNone/>
              <a:defRPr sz="1969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885"/>
              <a:buFont typeface="Gill Sans"/>
              <a:buNone/>
              <a:defRPr sz="168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Font typeface="Gill Sans"/>
              <a:buNone/>
              <a:defRPr sz="14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2404"/>
              <a:buFont typeface="Gill Sans"/>
              <a:buNone/>
              <a:defRPr sz="14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839391" y="2057177"/>
            <a:ext cx="3932039" cy="38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924"/>
              <a:buNone/>
              <a:defRPr sz="1125"/>
            </a:lvl1pPr>
            <a:lvl2pPr marL="914400" lvl="1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683"/>
              <a:buNone/>
              <a:defRPr sz="984"/>
            </a:lvl2pPr>
            <a:lvl3pPr marL="1371600" lvl="2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443"/>
              <a:buNone/>
              <a:defRPr sz="843"/>
            </a:lvl3pPr>
            <a:lvl4pPr marL="1828800" lvl="3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202"/>
              <a:buNone/>
              <a:defRPr sz="703"/>
            </a:lvl4pPr>
            <a:lvl5pPr marL="2286000" lvl="4" indent="-228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202"/>
              <a:buNone/>
              <a:defRPr sz="703"/>
            </a:lvl5pPr>
            <a:lvl6pPr marL="2743200" lvl="5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6pPr>
            <a:lvl7pPr marL="3200400" lvl="6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7pPr>
            <a:lvl8pPr marL="3657600" lvl="7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8pPr>
            <a:lvl9pPr marL="4114800" lvl="8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4086820" y="-949524"/>
            <a:ext cx="4018359" cy="981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549251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5050"/>
              <a:buFont typeface="Gill Sans"/>
              <a:buChar char="•"/>
              <a:defRPr sz="295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549251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5050"/>
              <a:buFont typeface="Gill Sans"/>
              <a:buChar char="•"/>
              <a:defRPr sz="295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549251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5050"/>
              <a:buFont typeface="Gill Sans"/>
              <a:buChar char="•"/>
              <a:defRPr sz="295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549251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5050"/>
              <a:buFont typeface="Gill Sans"/>
              <a:buChar char="•"/>
              <a:defRPr sz="295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549251" algn="l" rtl="0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5050"/>
              <a:buFont typeface="Gill Sans"/>
              <a:buChar char="•"/>
              <a:defRPr sz="295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8991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8991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899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899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sz="12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hyperlink" Target="http://drive.google.com/file/d/1y5fX6CwS4iwSHsmgPWd3nXzSXNFzqaLF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rive.google.com/file/d/1mtA6x2qaiV1dNyc5a1QktmIWGw-FuS2R/view" TargetMode="External"/><Relationship Id="rId5" Type="http://schemas.openxmlformats.org/officeDocument/2006/relationships/slide" Target="slide5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drive.google.com/file/d/1xe0GBzL-visOBtmq_HhPVhw1wcSZQi4K/view" TargetMode="Externa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rive.google.com/file/d/1v7cWMerLyTaRychd7fFeRDESMZlozicj/view" TargetMode="External"/><Relationship Id="rId5" Type="http://schemas.openxmlformats.org/officeDocument/2006/relationships/image" Target="../media/image8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049FF001-C868-47FA-8352-23D4CD34E6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A2F73-4233-47C2-AE88-4C101437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Ants Activity</a:t>
            </a:r>
          </a:p>
        </p:txBody>
      </p:sp>
      <p:pic>
        <p:nvPicPr>
          <p:cNvPr id="7" name="Picture 6" descr="A picture containing bird, group, wire, hanging&#10;&#10;Description automatically generated">
            <a:extLst>
              <a:ext uri="{FF2B5EF4-FFF2-40B4-BE49-F238E27FC236}">
                <a16:creationId xmlns:a16="http://schemas.microsoft.com/office/drawing/2014/main" id="{4D43538C-C7E5-420E-963F-7393A706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452"/>
            <a:ext cx="4651899" cy="2999548"/>
          </a:xfrm>
          <a:prstGeom prst="rect">
            <a:avLst/>
          </a:prstGeom>
        </p:spPr>
      </p:pic>
      <p:pic>
        <p:nvPicPr>
          <p:cNvPr id="9" name="Picture 8" descr="A picture containing bird, group, wire, hanging&#10;&#10;Description automatically generated">
            <a:extLst>
              <a:ext uri="{FF2B5EF4-FFF2-40B4-BE49-F238E27FC236}">
                <a16:creationId xmlns:a16="http://schemas.microsoft.com/office/drawing/2014/main" id="{DBDD3E9B-34A8-4C01-A2BD-BE07B3D6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36806" y="429452"/>
            <a:ext cx="4651899" cy="29995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B7D1B3-91E0-4CF8-A75D-ADBD833A164B}"/>
              </a:ext>
            </a:extLst>
          </p:cNvPr>
          <p:cNvSpPr/>
          <p:nvPr/>
        </p:nvSpPr>
        <p:spPr>
          <a:xfrm>
            <a:off x="3695344" y="4713008"/>
            <a:ext cx="4801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Click to Begin</a:t>
            </a:r>
          </a:p>
        </p:txBody>
      </p:sp>
      <p:pic>
        <p:nvPicPr>
          <p:cNvPr id="13" name="Google Shape;131;p26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A7671090-CC63-4C79-8E27-54F5CAAB3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607681"/>
            <a:ext cx="4070821" cy="123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5;p26">
            <a:extLst>
              <a:ext uri="{FF2B5EF4-FFF2-40B4-BE49-F238E27FC236}">
                <a16:creationId xmlns:a16="http://schemas.microsoft.com/office/drawing/2014/main" id="{7050534A-9F00-41D5-8390-F2EC80AE6A20}"/>
              </a:ext>
            </a:extLst>
          </p:cNvPr>
          <p:cNvSpPr txBox="1"/>
          <p:nvPr/>
        </p:nvSpPr>
        <p:spPr>
          <a:xfrm>
            <a:off x="8496659" y="5381770"/>
            <a:ext cx="40596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Interactive PowerPoint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Template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Aug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650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/>
          <p:nvPr/>
        </p:nvSpPr>
        <p:spPr>
          <a:xfrm>
            <a:off x="7722316" y="2270433"/>
            <a:ext cx="1494462" cy="16331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l="19556" r="186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911424" y="75600"/>
            <a:ext cx="100824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entury Gothic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article described a colony as a group of ___________ ?</a:t>
            </a:r>
            <a:endParaRPr sz="4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2426" y="2222438"/>
            <a:ext cx="1314518" cy="24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62828" y="2222438"/>
            <a:ext cx="1422473" cy="215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7738" y="2270433"/>
            <a:ext cx="1428823" cy="215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 title="Copy-of-slide-one-question.wav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81838" y="5256450"/>
            <a:ext cx="1422475" cy="14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l="19556" r="186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 descr="That was the correct answer" title="Correct">
            <a:hlinkClick r:id="" action="ppaction://hlinkshowjump?jump=lastslide"/>
          </p:cNvPr>
          <p:cNvSpPr txBox="1"/>
          <p:nvPr/>
        </p:nvSpPr>
        <p:spPr>
          <a:xfrm>
            <a:off x="3015800" y="730122"/>
            <a:ext cx="8017500" cy="4039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imes New Roman"/>
              <a:buNone/>
            </a:pPr>
            <a:r>
              <a:rPr lang="en-US" sz="13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Correct!</a:t>
            </a:r>
            <a:endParaRPr/>
          </a:p>
        </p:txBody>
      </p:sp>
      <p:pic>
        <p:nvPicPr>
          <p:cNvPr id="155" name="Google Shape;155;p28" title="Copy-of-Correct.wa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7538" y="5288825"/>
            <a:ext cx="1426464" cy="142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l="19556" r="186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 descr="click to try again" title="Try again">
            <a:hlinkClick r:id="rId4" action="ppaction://hlinksldjump"/>
          </p:cNvPr>
          <p:cNvSpPr txBox="1"/>
          <p:nvPr/>
        </p:nvSpPr>
        <p:spPr>
          <a:xfrm>
            <a:off x="1235700" y="794625"/>
            <a:ext cx="9720600" cy="4508400"/>
          </a:xfrm>
          <a:prstGeom prst="rect">
            <a:avLst/>
          </a:prstGeom>
          <a:solidFill>
            <a:srgbClr val="D3E8F5"/>
          </a:solidFill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D1EB"/>
              </a:buClr>
              <a:buSzPts val="8800"/>
              <a:buFont typeface="Times New Roman"/>
              <a:buNone/>
            </a:pPr>
            <a:r>
              <a:rPr lang="en-US" sz="8800" b="1" i="0" u="sng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Try again!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63" name="Google Shape;163;p29" title="Copy-of-try-again.wa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6950" y="5302975"/>
            <a:ext cx="1426464" cy="142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l="19556" r="186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 descr="You have completed the assignment" title="You did it!">
            <a:hlinkClick r:id="rId4" action="ppaction://hlinksldjump"/>
          </p:cNvPr>
          <p:cNvSpPr txBox="1"/>
          <p:nvPr/>
        </p:nvSpPr>
        <p:spPr>
          <a:xfrm>
            <a:off x="3015799" y="730137"/>
            <a:ext cx="8488159" cy="41108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imes New Roman"/>
              <a:buNone/>
            </a:pPr>
            <a:r>
              <a:rPr lang="en-US" sz="13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You did it!</a:t>
            </a:r>
            <a:endParaRPr/>
          </a:p>
        </p:txBody>
      </p:sp>
      <p:pic>
        <p:nvPicPr>
          <p:cNvPr id="171" name="Google Shape;171;p30" title="Copy-of-Done.wa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5175" y="5302975"/>
            <a:ext cx="1426464" cy="142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Office PowerPoint</Application>
  <PresentationFormat>Widescreen</PresentationFormat>
  <Paragraphs>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Gill Sans</vt:lpstr>
      <vt:lpstr>Arial</vt:lpstr>
      <vt:lpstr>Calibri</vt:lpstr>
      <vt:lpstr>Century Gothic</vt:lpstr>
      <vt:lpstr>Title &amp; Bullets</vt:lpstr>
      <vt:lpstr>Office Theme</vt:lpstr>
      <vt:lpstr>Ants Activity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Pruitt.Jeff@ACCESS Project</cp:lastModifiedBy>
  <cp:revision>3</cp:revision>
  <dcterms:modified xsi:type="dcterms:W3CDTF">2020-08-19T13:55:12Z</dcterms:modified>
</cp:coreProperties>
</file>